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sldIdLst>
    <p:sldId id="256" r:id="rId2"/>
    <p:sldId id="259" r:id="rId3"/>
    <p:sldId id="260" r:id="rId4"/>
    <p:sldId id="257" r:id="rId5"/>
    <p:sldId id="262" r:id="rId6"/>
    <p:sldId id="263" r:id="rId7"/>
    <p:sldId id="264" r:id="rId8"/>
    <p:sldId id="268"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2"/>
    <p:restoredTop sz="97155"/>
  </p:normalViewPr>
  <p:slideViewPr>
    <p:cSldViewPr snapToGrid="0" snapToObjects="1">
      <p:cViewPr varScale="1">
        <p:scale>
          <a:sx n="83" d="100"/>
          <a:sy n="83" d="100"/>
        </p:scale>
        <p:origin x="7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11/22/2021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0010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50613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2869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600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18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5603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696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037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8995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57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11/22/2021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11/22/2021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6152285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7D105A-90CA-4BD3-AFCE-3BF63A64F593}"/>
              </a:ext>
            </a:extLst>
          </p:cNvPr>
          <p:cNvPicPr>
            <a:picLocks noChangeAspect="1"/>
          </p:cNvPicPr>
          <p:nvPr/>
        </p:nvPicPr>
        <p:blipFill rotWithShape="1">
          <a:blip r:embed="rId2">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A17772-CE10-3943-88E6-697F92AB36F2}"/>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b="1"/>
              <a:t>Conway's Game of Life</a:t>
            </a:r>
            <a:br>
              <a:rPr lang="en-US" sz="6800" b="1"/>
            </a:br>
            <a:endParaRPr lang="en-US" sz="6800"/>
          </a:p>
        </p:txBody>
      </p:sp>
      <p:sp>
        <p:nvSpPr>
          <p:cNvPr id="3" name="Subtitle 2">
            <a:extLst>
              <a:ext uri="{FF2B5EF4-FFF2-40B4-BE49-F238E27FC236}">
                <a16:creationId xmlns:a16="http://schemas.microsoft.com/office/drawing/2014/main" id="{CD2CD991-5906-AC41-96CA-9E60CDDDDD50}"/>
              </a:ext>
            </a:extLst>
          </p:cNvPr>
          <p:cNvSpPr>
            <a:spLocks noGrp="1"/>
          </p:cNvSpPr>
          <p:nvPr>
            <p:ph type="subTitle" idx="1"/>
          </p:nvPr>
        </p:nvSpPr>
        <p:spPr>
          <a:xfrm>
            <a:off x="1527048" y="4599432"/>
            <a:ext cx="9144000" cy="1536192"/>
          </a:xfrm>
        </p:spPr>
        <p:txBody>
          <a:bodyPr>
            <a:normAutofit/>
          </a:bodyPr>
          <a:lstStyle/>
          <a:p>
            <a:pPr marL="342900" indent="-342900" algn="ctr">
              <a:buFontTx/>
              <a:buChar char="-"/>
            </a:pPr>
            <a:r>
              <a:rPr lang="en-US" sz="3200"/>
              <a:t>Sonal Chavan</a:t>
            </a:r>
          </a:p>
          <a:p>
            <a:pPr marL="342900" indent="-342900" algn="ctr">
              <a:buFontTx/>
              <a:buChar char="-"/>
            </a:pPr>
            <a:r>
              <a:rPr lang="en-US" sz="3200"/>
              <a:t>Charishma Marada</a:t>
            </a:r>
          </a:p>
        </p:txBody>
      </p:sp>
      <p:sp>
        <p:nvSpPr>
          <p:cNvPr id="20"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3591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409D8-74B8-EC43-9813-90308CF54D22}"/>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Thank you</a:t>
            </a:r>
          </a:p>
        </p:txBody>
      </p:sp>
      <p:pic>
        <p:nvPicPr>
          <p:cNvPr id="16" name="Graphic 6" descr="Accept">
            <a:extLst>
              <a:ext uri="{FF2B5EF4-FFF2-40B4-BE49-F238E27FC236}">
                <a16:creationId xmlns:a16="http://schemas.microsoft.com/office/drawing/2014/main" id="{96C2ABEE-5528-46BB-9A98-C0CE21AF5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232" y="2633472"/>
            <a:ext cx="3904488" cy="3904488"/>
          </a:xfrm>
          <a:prstGeom prst="rect">
            <a:avLst/>
          </a:prstGeom>
        </p:spPr>
      </p:pic>
    </p:spTree>
    <p:extLst>
      <p:ext uri="{BB962C8B-B14F-4D97-AF65-F5344CB8AC3E}">
        <p14:creationId xmlns:p14="http://schemas.microsoft.com/office/powerpoint/2010/main" val="206411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FF75-97A8-0E4B-9690-3B2858D423E7}"/>
              </a:ext>
            </a:extLst>
          </p:cNvPr>
          <p:cNvSpPr>
            <a:spLocks noGrp="1"/>
          </p:cNvSpPr>
          <p:nvPr>
            <p:ph type="title"/>
          </p:nvPr>
        </p:nvSpPr>
        <p:spPr/>
        <p:txBody>
          <a:bodyPr>
            <a:normAutofit fontScale="90000"/>
          </a:bodyPr>
          <a:lstStyle/>
          <a:p>
            <a:r>
              <a:rPr lang="en-US" dirty="0"/>
              <a:t>Statement of Problem &amp; requirements</a:t>
            </a:r>
          </a:p>
        </p:txBody>
      </p:sp>
      <p:sp>
        <p:nvSpPr>
          <p:cNvPr id="3" name="Content Placeholder 2">
            <a:extLst>
              <a:ext uri="{FF2B5EF4-FFF2-40B4-BE49-F238E27FC236}">
                <a16:creationId xmlns:a16="http://schemas.microsoft.com/office/drawing/2014/main" id="{12DB9DEF-E566-3D4D-96D8-63B75DA52C03}"/>
              </a:ext>
            </a:extLst>
          </p:cNvPr>
          <p:cNvSpPr>
            <a:spLocks noGrp="1"/>
          </p:cNvSpPr>
          <p:nvPr>
            <p:ph idx="1"/>
          </p:nvPr>
        </p:nvSpPr>
        <p:spPr/>
        <p:txBody>
          <a:bodyPr>
            <a:normAutofit/>
          </a:bodyPr>
          <a:lstStyle/>
          <a:p>
            <a:pPr>
              <a:lnSpc>
                <a:spcPct val="150000"/>
              </a:lnSpc>
            </a:pPr>
            <a:r>
              <a:rPr lang="en-US" sz="1800" dirty="0">
                <a:latin typeface="Arial" panose="020B0604020202020204" pitchFamily="34" charset="0"/>
                <a:cs typeface="Arial" panose="020B0604020202020204" pitchFamily="34" charset="0"/>
              </a:rPr>
              <a:t>The game of life is a grid of cells where each cell is in the state of being alive or not. The next generation of the game depends on the current generation and some strict set of rules, which we encoded into our algorithm.</a:t>
            </a:r>
          </a:p>
          <a:p>
            <a:pPr>
              <a:lnSpc>
                <a:spcPct val="150000"/>
              </a:lnSpc>
            </a:pPr>
            <a:r>
              <a:rPr lang="en-US" sz="1800" dirty="0">
                <a:latin typeface="Arial" panose="020B0604020202020204" pitchFamily="34" charset="0"/>
                <a:cs typeface="Arial" panose="020B0604020202020204" pitchFamily="34" charset="0"/>
              </a:rPr>
              <a:t>The user can select from various predetermined patterns, and watch the progression of life</a:t>
            </a:r>
          </a:p>
          <a:p>
            <a:pPr>
              <a:lnSpc>
                <a:spcPct val="150000"/>
              </a:lnSpc>
            </a:pPr>
            <a:r>
              <a:rPr lang="en-US" sz="1900" dirty="0">
                <a:latin typeface="Arial" panose="020B0604020202020204" pitchFamily="34" charset="0"/>
                <a:cs typeface="Arial" panose="020B0604020202020204" pitchFamily="34" charset="0"/>
              </a:rPr>
              <a:t>The user can select multiple options as a input like Start the game, Stop the game , Increment 1 generation, Increment 23 generations, Reset the game, select Pattern </a:t>
            </a:r>
          </a:p>
          <a:p>
            <a:endParaRPr lang="en-US" dirty="0"/>
          </a:p>
        </p:txBody>
      </p:sp>
    </p:spTree>
    <p:extLst>
      <p:ext uri="{BB962C8B-B14F-4D97-AF65-F5344CB8AC3E}">
        <p14:creationId xmlns:p14="http://schemas.microsoft.com/office/powerpoint/2010/main" val="223295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8A06F-F1B1-794C-B1F5-49F83E1D371A}"/>
              </a:ext>
            </a:extLst>
          </p:cNvPr>
          <p:cNvSpPr>
            <a:spLocks noGrp="1"/>
          </p:cNvSpPr>
          <p:nvPr>
            <p:ph type="title"/>
          </p:nvPr>
        </p:nvSpPr>
        <p:spPr>
          <a:xfrm>
            <a:off x="841248" y="548640"/>
            <a:ext cx="3419540" cy="5431536"/>
          </a:xfrm>
        </p:spPr>
        <p:txBody>
          <a:bodyPr>
            <a:normAutofit/>
          </a:bodyPr>
          <a:lstStyle/>
          <a:p>
            <a:r>
              <a:rPr lang="en-US" sz="4700"/>
              <a:t>Design &amp; Methodology</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25052E-C870-354F-AB33-18195376BA84}"/>
              </a:ext>
            </a:extLst>
          </p:cNvPr>
          <p:cNvSpPr>
            <a:spLocks noGrp="1"/>
          </p:cNvSpPr>
          <p:nvPr>
            <p:ph idx="1"/>
          </p:nvPr>
        </p:nvSpPr>
        <p:spPr>
          <a:xfrm>
            <a:off x="5298595" y="552091"/>
            <a:ext cx="6052158" cy="5431536"/>
          </a:xfrm>
        </p:spPr>
        <p:txBody>
          <a:bodyPr anchor="ctr">
            <a:normAutofit/>
          </a:bodyPr>
          <a:lstStyle/>
          <a:p>
            <a:r>
              <a:rPr lang="en-US">
                <a:latin typeface="Arial" panose="020B0604020202020204" pitchFamily="34" charset="0"/>
                <a:cs typeface="Arial" panose="020B0604020202020204" pitchFamily="34" charset="0"/>
              </a:rPr>
              <a:t>Agile - is</a:t>
            </a:r>
            <a:r>
              <a:rPr lang="en-US" dirty="0"/>
              <a:t> </a:t>
            </a:r>
            <a:r>
              <a:rPr lang="en-US">
                <a:latin typeface="Arial" panose="020B0604020202020204" pitchFamily="34" charset="0"/>
                <a:cs typeface="Arial" panose="020B0604020202020204" pitchFamily="34" charset="0"/>
              </a:rPr>
              <a:t>best suited for projects that are iterative and incremental. It’s a type of process where demands and solutions evolve through the collaborative effort of self-organizing and cross-functional teams and their customers. </a:t>
            </a:r>
          </a:p>
          <a:p>
            <a:r>
              <a:rPr lang="en-US">
                <a:latin typeface="Arial" panose="020B0604020202020204" pitchFamily="34" charset="0"/>
                <a:cs typeface="Arial" panose="020B0604020202020204" pitchFamily="34" charset="0"/>
              </a:rPr>
              <a:t>We followed Agile methodology to implement our project and held meetings to finish the work based on our availability</a:t>
            </a:r>
          </a:p>
        </p:txBody>
      </p:sp>
    </p:spTree>
    <p:extLst>
      <p:ext uri="{BB962C8B-B14F-4D97-AF65-F5344CB8AC3E}">
        <p14:creationId xmlns:p14="http://schemas.microsoft.com/office/powerpoint/2010/main" val="104062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4A880-6FDB-3B46-B43C-7BACA9921D1B}"/>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UML Diagram</a:t>
            </a:r>
          </a:p>
        </p:txBody>
      </p:sp>
      <p:pic>
        <p:nvPicPr>
          <p:cNvPr id="4" name="Content Placeholder 3">
            <a:extLst>
              <a:ext uri="{FF2B5EF4-FFF2-40B4-BE49-F238E27FC236}">
                <a16:creationId xmlns:a16="http://schemas.microsoft.com/office/drawing/2014/main" id="{232F4ACD-E06D-5B44-8F04-D0DFD0B26F30}"/>
              </a:ext>
            </a:extLst>
          </p:cNvPr>
          <p:cNvPicPr>
            <a:picLocks noGrp="1" noChangeAspect="1"/>
          </p:cNvPicPr>
          <p:nvPr>
            <p:ph idx="1"/>
          </p:nvPr>
        </p:nvPicPr>
        <p:blipFill>
          <a:blip r:embed="rId2"/>
          <a:stretch>
            <a:fillRect/>
          </a:stretch>
        </p:blipFill>
        <p:spPr>
          <a:xfrm>
            <a:off x="818141" y="2633472"/>
            <a:ext cx="10552670" cy="3904488"/>
          </a:xfrm>
          <a:prstGeom prst="rect">
            <a:avLst/>
          </a:prstGeom>
        </p:spPr>
      </p:pic>
    </p:spTree>
    <p:extLst>
      <p:ext uri="{BB962C8B-B14F-4D97-AF65-F5344CB8AC3E}">
        <p14:creationId xmlns:p14="http://schemas.microsoft.com/office/powerpoint/2010/main" val="417037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50399-1078-9647-82D7-7C8D8A0270A9}"/>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Sign In Page</a:t>
            </a:r>
          </a:p>
        </p:txBody>
      </p:sp>
      <p:pic>
        <p:nvPicPr>
          <p:cNvPr id="6" name="Content Placeholder 5">
            <a:extLst>
              <a:ext uri="{FF2B5EF4-FFF2-40B4-BE49-F238E27FC236}">
                <a16:creationId xmlns:a16="http://schemas.microsoft.com/office/drawing/2014/main" id="{F86ED6BB-4405-E44E-BE65-8A9D63626BCF}"/>
              </a:ext>
            </a:extLst>
          </p:cNvPr>
          <p:cNvPicPr>
            <a:picLocks noGrp="1" noChangeAspect="1"/>
          </p:cNvPicPr>
          <p:nvPr>
            <p:ph idx="1"/>
          </p:nvPr>
        </p:nvPicPr>
        <p:blipFill>
          <a:blip r:embed="rId2"/>
          <a:stretch>
            <a:fillRect/>
          </a:stretch>
        </p:blipFill>
        <p:spPr>
          <a:xfrm>
            <a:off x="320040" y="2810078"/>
            <a:ext cx="11548872" cy="3551276"/>
          </a:xfrm>
          <a:prstGeom prst="rect">
            <a:avLst/>
          </a:prstGeom>
        </p:spPr>
      </p:pic>
    </p:spTree>
    <p:extLst>
      <p:ext uri="{BB962C8B-B14F-4D97-AF65-F5344CB8AC3E}">
        <p14:creationId xmlns:p14="http://schemas.microsoft.com/office/powerpoint/2010/main" val="2935963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758B-829D-464C-9586-1B9DDBE56D63}"/>
              </a:ext>
            </a:extLst>
          </p:cNvPr>
          <p:cNvSpPr>
            <a:spLocks noGrp="1"/>
          </p:cNvSpPr>
          <p:nvPr>
            <p:ph type="title"/>
          </p:nvPr>
        </p:nvSpPr>
        <p:spPr/>
        <p:txBody>
          <a:bodyPr/>
          <a:lstStyle/>
          <a:p>
            <a:r>
              <a:rPr lang="en-US" dirty="0"/>
              <a:t>Login Page</a:t>
            </a:r>
          </a:p>
        </p:txBody>
      </p:sp>
      <p:pic>
        <p:nvPicPr>
          <p:cNvPr id="4" name="Content Placeholder 3">
            <a:extLst>
              <a:ext uri="{FF2B5EF4-FFF2-40B4-BE49-F238E27FC236}">
                <a16:creationId xmlns:a16="http://schemas.microsoft.com/office/drawing/2014/main" id="{38ED3254-17C4-3744-8146-4475C67DD429}"/>
              </a:ext>
            </a:extLst>
          </p:cNvPr>
          <p:cNvPicPr>
            <a:picLocks noGrp="1" noChangeAspect="1"/>
          </p:cNvPicPr>
          <p:nvPr>
            <p:ph idx="1"/>
          </p:nvPr>
        </p:nvPicPr>
        <p:blipFill>
          <a:blip r:embed="rId2"/>
          <a:stretch>
            <a:fillRect/>
          </a:stretch>
        </p:blipFill>
        <p:spPr>
          <a:xfrm>
            <a:off x="838200" y="2697637"/>
            <a:ext cx="10515600" cy="2715263"/>
          </a:xfrm>
          <a:prstGeom prst="rect">
            <a:avLst/>
          </a:prstGeom>
        </p:spPr>
      </p:pic>
    </p:spTree>
    <p:extLst>
      <p:ext uri="{BB962C8B-B14F-4D97-AF65-F5344CB8AC3E}">
        <p14:creationId xmlns:p14="http://schemas.microsoft.com/office/powerpoint/2010/main" val="360271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BC0C-9D64-384D-A8D8-9AE3C0FB3B74}"/>
              </a:ext>
            </a:extLst>
          </p:cNvPr>
          <p:cNvSpPr>
            <a:spLocks noGrp="1"/>
          </p:cNvSpPr>
          <p:nvPr>
            <p:ph type="title"/>
          </p:nvPr>
        </p:nvSpPr>
        <p:spPr/>
        <p:txBody>
          <a:bodyPr/>
          <a:lstStyle/>
          <a:p>
            <a:r>
              <a:rPr lang="en-US" dirty="0"/>
              <a:t>Main page</a:t>
            </a:r>
          </a:p>
        </p:txBody>
      </p:sp>
      <p:pic>
        <p:nvPicPr>
          <p:cNvPr id="4" name="Content Placeholder 3">
            <a:extLst>
              <a:ext uri="{FF2B5EF4-FFF2-40B4-BE49-F238E27FC236}">
                <a16:creationId xmlns:a16="http://schemas.microsoft.com/office/drawing/2014/main" id="{68D0FFA5-0FED-6345-A26B-8473703A8E05}"/>
              </a:ext>
            </a:extLst>
          </p:cNvPr>
          <p:cNvPicPr>
            <a:picLocks noGrp="1" noChangeAspect="1"/>
          </p:cNvPicPr>
          <p:nvPr>
            <p:ph idx="1"/>
          </p:nvPr>
        </p:nvPicPr>
        <p:blipFill>
          <a:blip r:embed="rId2"/>
          <a:stretch>
            <a:fillRect/>
          </a:stretch>
        </p:blipFill>
        <p:spPr>
          <a:xfrm>
            <a:off x="1483609" y="1928813"/>
            <a:ext cx="9224781" cy="4252912"/>
          </a:xfrm>
          <a:prstGeom prst="rect">
            <a:avLst/>
          </a:prstGeom>
        </p:spPr>
      </p:pic>
    </p:spTree>
    <p:extLst>
      <p:ext uri="{BB962C8B-B14F-4D97-AF65-F5344CB8AC3E}">
        <p14:creationId xmlns:p14="http://schemas.microsoft.com/office/powerpoint/2010/main" val="235269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8555-FACA-CF46-BE73-E55C8E1F1F8C}"/>
              </a:ext>
            </a:extLst>
          </p:cNvPr>
          <p:cNvSpPr>
            <a:spLocks noGrp="1"/>
          </p:cNvSpPr>
          <p:nvPr>
            <p:ph type="title"/>
          </p:nvPr>
        </p:nvSpPr>
        <p:spPr/>
        <p:txBody>
          <a:bodyPr/>
          <a:lstStyle/>
          <a:p>
            <a:r>
              <a:rPr lang="en-US"/>
              <a:t>Pseudo Code</a:t>
            </a:r>
            <a:endParaRPr lang="en-US" dirty="0"/>
          </a:p>
        </p:txBody>
      </p:sp>
      <p:pic>
        <p:nvPicPr>
          <p:cNvPr id="4" name="Content Placeholder 3">
            <a:extLst>
              <a:ext uri="{FF2B5EF4-FFF2-40B4-BE49-F238E27FC236}">
                <a16:creationId xmlns:a16="http://schemas.microsoft.com/office/drawing/2014/main" id="{990B17B1-0D73-C64F-9471-7D755E6ED459}"/>
              </a:ext>
            </a:extLst>
          </p:cNvPr>
          <p:cNvPicPr>
            <a:picLocks noGrp="1" noChangeAspect="1"/>
          </p:cNvPicPr>
          <p:nvPr>
            <p:ph idx="1"/>
          </p:nvPr>
        </p:nvPicPr>
        <p:blipFill>
          <a:blip r:embed="rId2"/>
          <a:stretch>
            <a:fillRect/>
          </a:stretch>
        </p:blipFill>
        <p:spPr>
          <a:xfrm>
            <a:off x="2693670" y="1928813"/>
            <a:ext cx="6804659" cy="4252912"/>
          </a:xfrm>
          <a:prstGeom prst="rect">
            <a:avLst/>
          </a:prstGeom>
        </p:spPr>
      </p:pic>
    </p:spTree>
    <p:extLst>
      <p:ext uri="{BB962C8B-B14F-4D97-AF65-F5344CB8AC3E}">
        <p14:creationId xmlns:p14="http://schemas.microsoft.com/office/powerpoint/2010/main" val="152794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008-BA04-1F41-9D3D-B1362B18EFFA}"/>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D1910349-F01F-DF44-8C66-10318AB34230}"/>
              </a:ext>
            </a:extLst>
          </p:cNvPr>
          <p:cNvSpPr>
            <a:spLocks noGrp="1"/>
          </p:cNvSpPr>
          <p:nvPr>
            <p:ph idx="1"/>
          </p:nvPr>
        </p:nvSpPr>
        <p:spPr/>
        <p:txBody>
          <a:bodyPr/>
          <a:lstStyle/>
          <a:p>
            <a:r>
              <a:rPr lang="en-US" sz="1800" dirty="0">
                <a:latin typeface="Arial" panose="020B0604020202020204" pitchFamily="34" charset="0"/>
                <a:cs typeface="Arial" panose="020B0604020202020204" pitchFamily="34" charset="0"/>
              </a:rPr>
              <a:t>Chrome</a:t>
            </a:r>
          </a:p>
          <a:p>
            <a:r>
              <a:rPr lang="en-US" sz="1800" dirty="0">
                <a:latin typeface="Arial" panose="020B0604020202020204" pitchFamily="34" charset="0"/>
                <a:cs typeface="Arial" panose="020B0604020202020204" pitchFamily="34" charset="0"/>
              </a:rPr>
              <a:t>Safari</a:t>
            </a:r>
          </a:p>
          <a:p>
            <a:r>
              <a:rPr lang="en-US" sz="1800" dirty="0">
                <a:latin typeface="Arial" panose="020B0604020202020204" pitchFamily="34" charset="0"/>
                <a:cs typeface="Arial" panose="020B0604020202020204" pitchFamily="34" charset="0"/>
              </a:rPr>
              <a:t>Internet Explorer</a:t>
            </a:r>
          </a:p>
          <a:p>
            <a:r>
              <a:rPr lang="en-US" sz="1800" dirty="0">
                <a:latin typeface="Arial" panose="020B0604020202020204" pitchFamily="34" charset="0"/>
                <a:cs typeface="Arial" panose="020B0604020202020204" pitchFamily="34" charset="0"/>
              </a:rPr>
              <a:t>Edge</a:t>
            </a:r>
          </a:p>
        </p:txBody>
      </p:sp>
    </p:spTree>
    <p:extLst>
      <p:ext uri="{BB962C8B-B14F-4D97-AF65-F5344CB8AC3E}">
        <p14:creationId xmlns:p14="http://schemas.microsoft.com/office/powerpoint/2010/main" val="1405594276"/>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137</TotalTime>
  <Words>185</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Modern Love</vt:lpstr>
      <vt:lpstr>The Hand</vt:lpstr>
      <vt:lpstr>SketchyVTI</vt:lpstr>
      <vt:lpstr>Conway's Game of Life </vt:lpstr>
      <vt:lpstr>Statement of Problem &amp; requirements</vt:lpstr>
      <vt:lpstr>Design &amp; Methodology</vt:lpstr>
      <vt:lpstr>UML Diagram</vt:lpstr>
      <vt:lpstr>Sign In Page</vt:lpstr>
      <vt:lpstr>Login Page</vt:lpstr>
      <vt:lpstr>Main page</vt:lpstr>
      <vt:lpstr>Pseudo Code</vt:lpstr>
      <vt:lpstr>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Conway's Game of Life </dc:title>
  <dc:creator>Charishma Marada</dc:creator>
  <cp:lastModifiedBy>Sonal Chavan</cp:lastModifiedBy>
  <cp:revision>11</cp:revision>
  <dcterms:created xsi:type="dcterms:W3CDTF">2021-04-20T23:41:29Z</dcterms:created>
  <dcterms:modified xsi:type="dcterms:W3CDTF">2021-11-23T00:00:47Z</dcterms:modified>
</cp:coreProperties>
</file>